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6" autoAdjust="0"/>
    <p:restoredTop sz="94061" autoAdjust="0"/>
  </p:normalViewPr>
  <p:slideViewPr>
    <p:cSldViewPr snapToGrid="0">
      <p:cViewPr varScale="1">
        <p:scale>
          <a:sx n="47" d="100"/>
          <a:sy n="47" d="100"/>
        </p:scale>
        <p:origin x="2148" y="6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45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342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00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6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3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39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48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3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90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51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33782-C1A8-4ECE-81F2-DC3B5C75E326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103A9-4AF9-4B61-8C8D-88439F0A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EB3F8A-C468-47EC-885B-2115CAAD835D}"/>
              </a:ext>
            </a:extLst>
          </p:cNvPr>
          <p:cNvSpPr/>
          <p:nvPr/>
        </p:nvSpPr>
        <p:spPr>
          <a:xfrm rot="10800000">
            <a:off x="-1" y="21770"/>
            <a:ext cx="7794171" cy="10651261"/>
          </a:xfrm>
          <a:prstGeom prst="rect">
            <a:avLst/>
          </a:prstGeom>
          <a:gradFill flip="none" rotWithShape="1">
            <a:gsLst>
              <a:gs pos="43000">
                <a:srgbClr val="FF0000"/>
              </a:gs>
              <a:gs pos="100000">
                <a:srgbClr val="C00000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5E4F39-60EE-451C-89C9-1577E1622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0" y="-373831"/>
            <a:ext cx="6435103" cy="274320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33C1A7B-E936-45A0-A436-2E16DE01A0B6}"/>
              </a:ext>
            </a:extLst>
          </p:cNvPr>
          <p:cNvGrpSpPr/>
          <p:nvPr/>
        </p:nvGrpSpPr>
        <p:grpSpPr>
          <a:xfrm>
            <a:off x="-104505" y="1056024"/>
            <a:ext cx="4307194" cy="1302888"/>
            <a:chOff x="2675323" y="1967604"/>
            <a:chExt cx="308505" cy="1018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AB7073-E64A-4861-9084-50B2D2F0C38C}"/>
                </a:ext>
              </a:extLst>
            </p:cNvPr>
            <p:cNvSpPr txBox="1"/>
            <p:nvPr/>
          </p:nvSpPr>
          <p:spPr>
            <a:xfrm>
              <a:off x="2675323" y="2035320"/>
              <a:ext cx="13231" cy="340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i="1" dirty="0">
                <a:latin typeface="Calisto MT" panose="0204060305050503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DF0B9F-3AF9-4663-989C-8321BA79729A}"/>
                </a:ext>
              </a:extLst>
            </p:cNvPr>
            <p:cNvSpPr txBox="1"/>
            <p:nvPr/>
          </p:nvSpPr>
          <p:spPr>
            <a:xfrm>
              <a:off x="2970597" y="1967604"/>
              <a:ext cx="13231" cy="340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i="1" dirty="0">
                <a:solidFill>
                  <a:schemeClr val="bg1"/>
                </a:solidFill>
                <a:latin typeface="Calisto MT" panose="02040603050505030304" pitchFamily="18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C9AB1BC-45E6-4C2F-9A6C-35570A7CBBE7}"/>
              </a:ext>
            </a:extLst>
          </p:cNvPr>
          <p:cNvSpPr txBox="1"/>
          <p:nvPr/>
        </p:nvSpPr>
        <p:spPr>
          <a:xfrm>
            <a:off x="712419" y="1830741"/>
            <a:ext cx="661108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ooper Black" panose="0208090404030B020404" pitchFamily="18" charset="0"/>
              </a:rPr>
              <a:t>Golden Valley High School Bands &amp; Guard Grub Night and Concert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entury" panose="02040604050505020304" pitchFamily="18" charset="0"/>
                <a:cs typeface="Cooper Black"/>
              </a:rPr>
              <a:t>Thursday, April 13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entury" panose="02040604050505020304" pitchFamily="18" charset="0"/>
                <a:cs typeface="Cooper Black"/>
              </a:rPr>
              <a:t> Noon – 9pm</a:t>
            </a:r>
          </a:p>
          <a:p>
            <a:pPr algn="ctr"/>
            <a:endParaRPr lang="en-US" sz="2000" dirty="0">
              <a:latin typeface="Cooper Black" panose="0208090404030B0204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37DE53-66AB-4DB3-A1DC-A6C90EEBE7CB}"/>
              </a:ext>
            </a:extLst>
          </p:cNvPr>
          <p:cNvSpPr txBox="1"/>
          <p:nvPr/>
        </p:nvSpPr>
        <p:spPr>
          <a:xfrm>
            <a:off x="226150" y="4062829"/>
            <a:ext cx="736734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>
              <a:latin typeface="Century" panose="02040604050505020304" pitchFamily="18" charset="0"/>
              <a:cs typeface="Cooper Black"/>
            </a:endParaRPr>
          </a:p>
          <a:p>
            <a:pPr algn="ctr"/>
            <a:r>
              <a:rPr lang="en-US" sz="2400" b="1" dirty="0">
                <a:latin typeface="Century" panose="02040604050505020304" pitchFamily="18" charset="0"/>
                <a:cs typeface="Cooper Black"/>
              </a:rPr>
              <a:t>Come enjoy some amazing pizza, check out the 30-tap self-serve beverage wall, and help the GV Bands and Guard programs while you’re at it!  20% of food sales get donated!</a:t>
            </a:r>
          </a:p>
          <a:p>
            <a:pPr algn="ctr"/>
            <a:endParaRPr lang="en-US" sz="2400" b="1" dirty="0">
              <a:latin typeface="Century" panose="02040604050505020304" pitchFamily="18" charset="0"/>
              <a:cs typeface="Cooper Black"/>
            </a:endParaRPr>
          </a:p>
          <a:p>
            <a:pPr algn="ctr"/>
            <a:r>
              <a:rPr lang="en-US" sz="2400" b="1" dirty="0">
                <a:latin typeface="Century" panose="02040604050505020304" pitchFamily="18" charset="0"/>
                <a:cs typeface="Cooper Black"/>
              </a:rPr>
              <a:t>Top rated pizza in the Santa Clarita area</a:t>
            </a:r>
          </a:p>
          <a:p>
            <a:pPr algn="ctr"/>
            <a:r>
              <a:rPr lang="en-US" sz="2400" b="1" dirty="0">
                <a:latin typeface="Century" panose="02040604050505020304" pitchFamily="18" charset="0"/>
                <a:cs typeface="Cooper Black"/>
              </a:rPr>
              <a:t>Self serve beer, wine, &amp; cider!</a:t>
            </a:r>
          </a:p>
          <a:p>
            <a:pPr algn="ctr"/>
            <a:r>
              <a:rPr lang="en-US" sz="2400" b="1" dirty="0">
                <a:latin typeface="Century" panose="02040604050505020304" pitchFamily="18" charset="0"/>
                <a:cs typeface="Cooper Black"/>
              </a:rPr>
              <a:t>Delicious pastas, salads, sandwiches, appetizers!</a:t>
            </a:r>
          </a:p>
          <a:p>
            <a:pPr algn="ctr"/>
            <a:r>
              <a:rPr lang="en-US" sz="2400" b="1" dirty="0">
                <a:latin typeface="Century" panose="02040604050505020304" pitchFamily="18" charset="0"/>
                <a:cs typeface="Cooper Black"/>
              </a:rPr>
              <a:t>Vegetarian &amp; Vegan Options!</a:t>
            </a:r>
          </a:p>
          <a:p>
            <a:pPr algn="ctr"/>
            <a:endParaRPr lang="en-US" sz="2400" dirty="0">
              <a:latin typeface="Century" panose="02040604050505020304" pitchFamily="18" charset="0"/>
              <a:cs typeface="Cooper Black"/>
            </a:endParaRPr>
          </a:p>
          <a:p>
            <a:pPr algn="ctr"/>
            <a:r>
              <a:rPr lang="en-US" sz="2400" b="1" dirty="0">
                <a:latin typeface="Century" panose="02040604050505020304" pitchFamily="18" charset="0"/>
                <a:cs typeface="Cooper Black"/>
              </a:rPr>
              <a:t>Must bring this flyer or an image of it. Dine in or call ahead for takeout.</a:t>
            </a:r>
          </a:p>
          <a:p>
            <a:pPr algn="ctr"/>
            <a:r>
              <a:rPr lang="en-US" sz="2400" b="1" dirty="0">
                <a:latin typeface="Century" panose="02040604050505020304" pitchFamily="18" charset="0"/>
                <a:cs typeface="Cooper Black"/>
              </a:rPr>
              <a:t>19167 Golden Valley Rd. (Target Shopping Center) ~  661-250-7550</a:t>
            </a:r>
          </a:p>
          <a:p>
            <a:pPr algn="ctr"/>
            <a:r>
              <a:rPr lang="en-US" sz="2400" b="1" dirty="0">
                <a:latin typeface="Century" panose="02040604050505020304" pitchFamily="18" charset="0"/>
                <a:cs typeface="Cooper Black"/>
              </a:rPr>
              <a:t>www.tomatojoespizza.com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BE69DD-30C2-4FCC-A034-07D38B949B9E}"/>
              </a:ext>
            </a:extLst>
          </p:cNvPr>
          <p:cNvSpPr txBox="1"/>
          <p:nvPr/>
        </p:nvSpPr>
        <p:spPr>
          <a:xfrm rot="10800000" flipV="1">
            <a:off x="1052954" y="3601164"/>
            <a:ext cx="5666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ooper Black" panose="0208090404030B020404" pitchFamily="18" charset="0"/>
              </a:rPr>
              <a:t>Jazz Band Performance at 6:30pm</a:t>
            </a:r>
          </a:p>
        </p:txBody>
      </p:sp>
    </p:spTree>
    <p:extLst>
      <p:ext uri="{BB962C8B-B14F-4D97-AF65-F5344CB8AC3E}">
        <p14:creationId xmlns:p14="http://schemas.microsoft.com/office/powerpoint/2010/main" val="2707837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</TotalTime>
  <Words>125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Calisto MT</vt:lpstr>
      <vt:lpstr>Century</vt:lpstr>
      <vt:lpstr>Cooper Black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Brown</dc:creator>
  <cp:lastModifiedBy>Dana Gordon</cp:lastModifiedBy>
  <cp:revision>29</cp:revision>
  <cp:lastPrinted>2019-05-28T21:03:45Z</cp:lastPrinted>
  <dcterms:created xsi:type="dcterms:W3CDTF">2019-05-28T20:15:11Z</dcterms:created>
  <dcterms:modified xsi:type="dcterms:W3CDTF">2023-02-23T17:24:58Z</dcterms:modified>
</cp:coreProperties>
</file>